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100" d="100"/>
          <a:sy n="100" d="100"/>
        </p:scale>
        <p:origin x="-63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12/19/2011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12/19/2011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12/19/2011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12/19/2011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12/19/2011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12/19/2011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12/19/2011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12/19/2011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1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Kirchhoff’s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complex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Physical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.,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6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7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until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Eq. (35) is satisfied to any desired accuracy, i.e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expressed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0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1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  <a:blipFill rotWithShape="1">
                <a:blip r:embed="rId2"/>
                <a:stretch>
                  <a:fillRect l="-95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</a:t>
                </a:r>
                <a:r>
                  <a:rPr lang="en-US" dirty="0" smtClean="0"/>
                  <a:t>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</a:t>
                </a:r>
                <a:r>
                  <a:rPr lang="en-US" dirty="0" smtClean="0"/>
                  <a:t>for the loop between node 1 and </a:t>
                </a:r>
                <a:r>
                  <a:rPr lang="en-US" dirty="0" smtClean="0"/>
                  <a:t>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</a:t>
            </a:r>
            <a:r>
              <a:rPr lang="en-US" sz="2400" dirty="0" smtClean="0"/>
              <a:t>shown, </a:t>
            </a:r>
            <a:r>
              <a:rPr lang="en-US" sz="2400" dirty="0" smtClean="0"/>
              <a:t>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</a:t>
            </a:r>
            <a:r>
              <a:rPr lang="en-US" dirty="0" smtClean="0"/>
              <a:t>split into real and reactive components.</a:t>
            </a: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13867</TotalTime>
  <Words>8985</Words>
  <Application>Microsoft Office PowerPoint</Application>
  <PresentationFormat>On-screen Show (4:3)</PresentationFormat>
  <Paragraphs>1098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Tuffner, Francis K</cp:lastModifiedBy>
  <cp:revision>591</cp:revision>
  <dcterms:created xsi:type="dcterms:W3CDTF">2006-08-16T00:00:00Z</dcterms:created>
  <dcterms:modified xsi:type="dcterms:W3CDTF">2011-12-19T21:26:27Z</dcterms:modified>
</cp:coreProperties>
</file>